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7102475" cy="9037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94B5-EBF4-446E-8E8A-80E0CA9A2FAB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6147-8372-472B-8E08-07725FB2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6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94B5-EBF4-446E-8E8A-80E0CA9A2FAB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6147-8372-472B-8E08-07725FB2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67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94B5-EBF4-446E-8E8A-80E0CA9A2FAB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6147-8372-472B-8E08-07725FB2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8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94B5-EBF4-446E-8E8A-80E0CA9A2FAB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6147-8372-472B-8E08-07725FB2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0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94B5-EBF4-446E-8E8A-80E0CA9A2FAB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6147-8372-472B-8E08-07725FB2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6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94B5-EBF4-446E-8E8A-80E0CA9A2FAB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6147-8372-472B-8E08-07725FB2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09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94B5-EBF4-446E-8E8A-80E0CA9A2FAB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6147-8372-472B-8E08-07725FB2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2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94B5-EBF4-446E-8E8A-80E0CA9A2FAB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6147-8372-472B-8E08-07725FB2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2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94B5-EBF4-446E-8E8A-80E0CA9A2FAB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6147-8372-472B-8E08-07725FB2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3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94B5-EBF4-446E-8E8A-80E0CA9A2FAB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6147-8372-472B-8E08-07725FB2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7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94B5-EBF4-446E-8E8A-80E0CA9A2FAB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6147-8372-472B-8E08-07725FB2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9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694B5-EBF4-446E-8E8A-80E0CA9A2FAB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96147-8372-472B-8E08-07725FB2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9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3794" y="161080"/>
            <a:ext cx="58046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2060"/>
                </a:solidFill>
              </a:rPr>
              <a:t>Classroom Rules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5144" y="1068239"/>
            <a:ext cx="6781692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Prepared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Follow the “Participation” expectation (</a:t>
            </a:r>
            <a:r>
              <a:rPr lang="en-US" sz="2400" b="1" dirty="0" smtClean="0">
                <a:solidFill>
                  <a:srgbClr val="002060"/>
                </a:solidFill>
              </a:rPr>
              <a:t>CHAMPS)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Have classroom supplies ready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Respect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Follow the “Conversation” expectation (</a:t>
            </a:r>
            <a:r>
              <a:rPr lang="en-US" sz="2400" b="1" dirty="0" smtClean="0">
                <a:solidFill>
                  <a:srgbClr val="002060"/>
                </a:solidFill>
              </a:rPr>
              <a:t>CHAMPS)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Keep your body to yourself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Use appropriate language, attitude and body language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Integrity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Follow the “Activity” expectation (</a:t>
            </a:r>
            <a:r>
              <a:rPr lang="en-US" sz="2400" b="1" dirty="0" smtClean="0">
                <a:solidFill>
                  <a:srgbClr val="002060"/>
                </a:solidFill>
              </a:rPr>
              <a:t>CHAMPS)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Be on time to class (in your seat BEFORE the tardy bell)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Complete all assigned work on time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Determination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Follow the “Help” expectation (</a:t>
            </a:r>
            <a:r>
              <a:rPr lang="en-US" sz="2400" b="1" dirty="0" smtClean="0">
                <a:solidFill>
                  <a:srgbClr val="002060"/>
                </a:solidFill>
              </a:rPr>
              <a:t>CHAMPS)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Follow teacher/substitute directions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Focus on you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Excellence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Follow the “Movement” expectation (</a:t>
            </a:r>
            <a:r>
              <a:rPr lang="en-US" sz="2400" b="1" dirty="0" smtClean="0">
                <a:solidFill>
                  <a:srgbClr val="002060"/>
                </a:solidFill>
              </a:rPr>
              <a:t>CHAMPS)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Clean up after yourself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Report issues to teacher/substitute 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1369" y="8900370"/>
            <a:ext cx="5804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Show your PRIDE!</a:t>
            </a:r>
          </a:p>
        </p:txBody>
      </p:sp>
    </p:spTree>
    <p:extLst>
      <p:ext uri="{BB962C8B-B14F-4D97-AF65-F5344CB8AC3E}">
        <p14:creationId xmlns:p14="http://schemas.microsoft.com/office/powerpoint/2010/main" val="680681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1593</TotalTime>
  <Words>107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Phillips</dc:creator>
  <cp:lastModifiedBy>Michelle Phillips</cp:lastModifiedBy>
  <cp:revision>16</cp:revision>
  <cp:lastPrinted>2018-12-07T16:49:35Z</cp:lastPrinted>
  <dcterms:created xsi:type="dcterms:W3CDTF">2018-12-06T14:32:00Z</dcterms:created>
  <dcterms:modified xsi:type="dcterms:W3CDTF">2019-02-07T15:58:47Z</dcterms:modified>
</cp:coreProperties>
</file>